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1" r:id="rId2"/>
    <p:sldId id="294" r:id="rId3"/>
    <p:sldId id="268" r:id="rId4"/>
    <p:sldId id="275" r:id="rId5"/>
    <p:sldId id="270" r:id="rId6"/>
    <p:sldId id="256" r:id="rId7"/>
    <p:sldId id="295" r:id="rId8"/>
    <p:sldId id="261" r:id="rId9"/>
    <p:sldId id="302" r:id="rId10"/>
    <p:sldId id="281" r:id="rId11"/>
    <p:sldId id="298" r:id="rId12"/>
    <p:sldId id="300" r:id="rId13"/>
    <p:sldId id="263" r:id="rId14"/>
    <p:sldId id="286" r:id="rId15"/>
    <p:sldId id="299" r:id="rId16"/>
    <p:sldId id="25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477524"/>
            <a:ext cx="15392399" cy="7331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74682" y="5753099"/>
            <a:ext cx="2983909" cy="73594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14599" y="2476500"/>
            <a:ext cx="1325879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ts val="14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488" y="5295900"/>
            <a:ext cx="2683670" cy="8200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343400" y="468340"/>
            <a:ext cx="818405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4208" y="9006969"/>
            <a:ext cx="650184" cy="6501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608" y="9006969"/>
            <a:ext cx="650184" cy="650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35509" y="1197345"/>
                <a:ext cx="16264581" cy="182344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- tr69):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-49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c)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d) 40%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09" y="1197345"/>
                <a:ext cx="16264581" cy="1823448"/>
              </a:xfrm>
              <a:prstGeom prst="rect">
                <a:avLst/>
              </a:prstGeom>
              <a:blipFill>
                <a:blip r:embed="rId2"/>
                <a:stretch>
                  <a:fillRect l="-1235" t="-5263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38200" y="3955271"/>
                <a:ext cx="16096008" cy="593271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914400" indent="-91440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-49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</m:t>
                    </m:r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−49</m:t>
                        </m:r>
                      </m:e>
                    </m:d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−21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</a:t>
                </a:r>
              </a:p>
              <a:p>
                <a:pPr marL="914400" indent="-91440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1200"/>
                  </a:spcAft>
                  <a:buAutoNum type="alphaLcParenR"/>
                </a:pP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−18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−27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50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à: </m:t>
                    </m:r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1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29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3 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145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40%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40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40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den>
                    </m:f>
                    <m:r>
                      <a:rPr lang="en-GB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55271"/>
                <a:ext cx="16096008" cy="5932714"/>
              </a:xfrm>
              <a:prstGeom prst="rect">
                <a:avLst/>
              </a:prstGeom>
              <a:blipFill>
                <a:blip r:embed="rId3"/>
                <a:stretch>
                  <a:fillRect l="-1286" b="-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43800" y="306727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8106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/>
          <p:nvPr/>
        </p:nvGrpSpPr>
        <p:grpSpPr>
          <a:xfrm>
            <a:off x="470889" y="5829300"/>
            <a:ext cx="1244945" cy="847467"/>
            <a:chOff x="2060893" y="217560"/>
            <a:chExt cx="754515" cy="322747"/>
          </a:xfrm>
        </p:grpSpPr>
        <p:sp>
          <p:nvSpPr>
            <p:cNvPr id="30" name="Freeform 30"/>
            <p:cNvSpPr/>
            <p:nvPr/>
          </p:nvSpPr>
          <p:spPr>
            <a:xfrm>
              <a:off x="2060893" y="217560"/>
              <a:ext cx="754515" cy="322747"/>
            </a:xfrm>
            <a:custGeom>
              <a:avLst/>
              <a:gdLst/>
              <a:ahLst/>
              <a:cxnLst/>
              <a:rect l="l" t="t" r="r" b="b"/>
              <a:pathLst>
                <a:path w="4779407" h="661351">
                  <a:moveTo>
                    <a:pt x="4654946" y="661351"/>
                  </a:moveTo>
                  <a:lnTo>
                    <a:pt x="124460" y="661351"/>
                  </a:lnTo>
                  <a:cubicBezTo>
                    <a:pt x="55880" y="661351"/>
                    <a:pt x="0" y="605471"/>
                    <a:pt x="0" y="536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54946" y="0"/>
                  </a:lnTo>
                  <a:cubicBezTo>
                    <a:pt x="4723527" y="0"/>
                    <a:pt x="4779407" y="55880"/>
                    <a:pt x="4779407" y="124460"/>
                  </a:cubicBezTo>
                  <a:lnTo>
                    <a:pt x="4779407" y="536891"/>
                  </a:lnTo>
                  <a:cubicBezTo>
                    <a:pt x="4779407" y="605471"/>
                    <a:pt x="4723527" y="661351"/>
                    <a:pt x="4654946" y="661351"/>
                  </a:cubicBezTo>
                  <a:close/>
                </a:path>
              </a:pathLst>
            </a:custGeom>
            <a:solidFill>
              <a:schemeClr val="accent6"/>
            </a:solidFill>
          </p:spPr>
          <p:txBody>
            <a:bodyPr/>
            <a:lstStyle/>
            <a:p>
              <a:r>
                <a:rPr lang="en-US" sz="4000" b="1" dirty="0" err="1">
                  <a:solidFill>
                    <a:schemeClr val="bg1"/>
                  </a:solidFill>
                </a:rPr>
                <a:t>Giải</a:t>
              </a:r>
              <a:r>
                <a:rPr lang="en-US" sz="4000" b="1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4208" y="9006969"/>
            <a:ext cx="650184" cy="6501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608" y="9006969"/>
            <a:ext cx="650184" cy="65018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3741222" y="4393163"/>
            <a:ext cx="7036156" cy="345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33400" y="6659954"/>
                <a:ext cx="16898606" cy="31733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ngủ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gấu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túi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 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.24=18 (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𝑔𝑖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ờ)</m:t>
                    </m:r>
                  </m:oMath>
                </a14:m>
                <a:endParaRPr lang="fr-FR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ngủ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</a:t>
                </a:r>
                <a:r>
                  <a:rPr lang="fr-FR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f>
                      <m:fPr>
                        <m:ctrlPr>
                          <a:rPr lang="fr-FR" sz="36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.24=8 (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𝑔𝑖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ờ)</m:t>
                    </m:r>
                  </m:oMath>
                </a14:m>
                <a:endParaRPr lang="en-US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một ngày gấu túi ngủ nhiều hơn con </a:t>
                </a:r>
                <a:r>
                  <a:rPr lang="en-US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r>
                  <a:rPr lang="vi-VN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gười</a:t>
                </a:r>
                <a:r>
                  <a:rPr lang="en-US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lang="vi-VN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18 – 8 = 10</a:t>
                </a:r>
                <a:r>
                  <a:rPr lang="vi-VN" sz="3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( giờ)</a:t>
                </a:r>
                <a:endParaRPr lang="fr-FR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659954"/>
                <a:ext cx="16898606" cy="31733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7AED656-E9D2-4D1D-B15E-8FD34F2D4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13" y="312514"/>
            <a:ext cx="13247981" cy="6192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TextBox 15">
            <a:extLst>
              <a:ext uri="{FF2B5EF4-FFF2-40B4-BE49-F238E27FC236}">
                <a16:creationId xmlns:a16="http://schemas.microsoft.com/office/drawing/2014/main" id="{59C2846A-A15D-43EA-A5E3-F7D700505980}"/>
              </a:ext>
            </a:extLst>
          </p:cNvPr>
          <p:cNvSpPr txBox="1"/>
          <p:nvPr/>
        </p:nvSpPr>
        <p:spPr>
          <a:xfrm>
            <a:off x="0" y="235374"/>
            <a:ext cx="3663051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tr70)</a:t>
            </a:r>
          </a:p>
        </p:txBody>
      </p:sp>
    </p:spTree>
    <p:extLst>
      <p:ext uri="{BB962C8B-B14F-4D97-AF65-F5344CB8AC3E}">
        <p14:creationId xmlns:p14="http://schemas.microsoft.com/office/powerpoint/2010/main" val="37504623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77576C-591F-4854-9EA2-C3BF32E8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57" y="4302210"/>
            <a:ext cx="14548245" cy="1146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38F3B1-A0AF-4140-9A2F-4BD2AB14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57" y="5582505"/>
            <a:ext cx="15437058" cy="1216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E3D97A-3B98-4E86-9E91-45171CEBE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11" y="7080584"/>
            <a:ext cx="15836431" cy="845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E1E059-487D-4D1B-A790-61EA638EA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8222214"/>
            <a:ext cx="15233852" cy="1493285"/>
          </a:xfrm>
          <a:prstGeom prst="rect">
            <a:avLst/>
          </a:prstGeom>
        </p:spPr>
      </p:pic>
      <p:sp>
        <p:nvSpPr>
          <p:cNvPr id="25" name="Freeform 30">
            <a:extLst>
              <a:ext uri="{FF2B5EF4-FFF2-40B4-BE49-F238E27FC236}">
                <a16:creationId xmlns:a16="http://schemas.microsoft.com/office/drawing/2014/main" id="{EEAEE1C3-B5BF-4663-B92C-C6097DF40D84}"/>
              </a:ext>
            </a:extLst>
          </p:cNvPr>
          <p:cNvSpPr/>
          <p:nvPr/>
        </p:nvSpPr>
        <p:spPr>
          <a:xfrm>
            <a:off x="429911" y="3209492"/>
            <a:ext cx="1244945" cy="847467"/>
          </a:xfrm>
          <a:custGeom>
            <a:avLst/>
            <a:gdLst/>
            <a:ahLst/>
            <a:cxnLst/>
            <a:rect l="l" t="t" r="r" b="b"/>
            <a:pathLst>
              <a:path w="4779407" h="661351">
                <a:moveTo>
                  <a:pt x="4654946" y="661351"/>
                </a:moveTo>
                <a:lnTo>
                  <a:pt x="124460" y="661351"/>
                </a:lnTo>
                <a:cubicBezTo>
                  <a:pt x="55880" y="661351"/>
                  <a:pt x="0" y="605471"/>
                  <a:pt x="0" y="53689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654946" y="0"/>
                </a:lnTo>
                <a:cubicBezTo>
                  <a:pt x="4723527" y="0"/>
                  <a:pt x="4779407" y="55880"/>
                  <a:pt x="4779407" y="124460"/>
                </a:cubicBezTo>
                <a:lnTo>
                  <a:pt x="4779407" y="536891"/>
                </a:lnTo>
                <a:cubicBezTo>
                  <a:pt x="4779407" y="605471"/>
                  <a:pt x="4723527" y="661351"/>
                  <a:pt x="4654946" y="66135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</a:rPr>
              <a:t>Giải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135CB00-FDC4-4B1D-BDE1-F9CA02E33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10" y="342899"/>
            <a:ext cx="16410289" cy="2349741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17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9491" y="1028700"/>
            <a:ext cx="13549809" cy="2414588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091367" y="4070225"/>
            <a:ext cx="5202077" cy="5188075"/>
            <a:chOff x="0" y="0"/>
            <a:chExt cx="2200668" cy="2194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542962" y="4055060"/>
            <a:ext cx="5202077" cy="5188075"/>
            <a:chOff x="0" y="0"/>
            <a:chExt cx="2200668" cy="21947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28700" y="4055060"/>
            <a:ext cx="5202077" cy="5188075"/>
            <a:chOff x="0" y="0"/>
            <a:chExt cx="2200668" cy="21947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5121258" y="2106942"/>
            <a:ext cx="10726273" cy="55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7570" y="5355035"/>
            <a:ext cx="400433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42396" y="5355035"/>
            <a:ext cx="460320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105, 106, 110 SBT/57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56653" y="5254197"/>
            <a:ext cx="4671503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“II 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3997" y="4533901"/>
            <a:ext cx="180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1897" y="4533900"/>
            <a:ext cx="180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790306" y="4455121"/>
            <a:ext cx="180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71899" y="3833611"/>
            <a:ext cx="113538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656">
            <a:off x="8183851" y="872010"/>
            <a:ext cx="2529894" cy="33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A81F46-BB30-4546-A1B9-102CDFBE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2" y="743079"/>
            <a:ext cx="17592675" cy="3629025"/>
          </a:xfrm>
          <a:prstGeom prst="rect">
            <a:avLst/>
          </a:prstGeom>
          <a:ln w="1270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592EB592-F91E-474B-9912-04A19DD9D669}"/>
              </a:ext>
            </a:extLst>
          </p:cNvPr>
          <p:cNvSpPr txBox="1"/>
          <p:nvPr/>
        </p:nvSpPr>
        <p:spPr>
          <a:xfrm>
            <a:off x="24714" y="93702"/>
            <a:ext cx="5004486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(SGK – tr70)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B25101-B0AF-4DD7-A069-41F3D0EE037A}"/>
                  </a:ext>
                </a:extLst>
              </p:cNvPr>
              <p:cNvSpPr txBox="1"/>
              <p:nvPr/>
            </p:nvSpPr>
            <p:spPr>
              <a:xfrm>
                <a:off x="335304" y="5372100"/>
                <a:ext cx="17419296" cy="3648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+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ki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-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- gam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cùi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dừa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cần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dùng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: 0,6: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=0,6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=0.4 (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𝑘𝑔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+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ki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-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- gam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đường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cần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dùng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: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+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đê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món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thịt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kho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dừa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dùng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0,4 kg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cùi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dừa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0,02 kg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 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B25101-B0AF-4DD7-A069-41F3D0EE0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04" y="5372100"/>
                <a:ext cx="17419296" cy="3648563"/>
              </a:xfrm>
              <a:prstGeom prst="rect">
                <a:avLst/>
              </a:prstGeom>
              <a:blipFill>
                <a:blip r:embed="rId3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30">
            <a:extLst>
              <a:ext uri="{FF2B5EF4-FFF2-40B4-BE49-F238E27FC236}">
                <a16:creationId xmlns:a16="http://schemas.microsoft.com/office/drawing/2014/main" id="{F7AB22CE-9536-492D-A0BA-92D239B977D4}"/>
              </a:ext>
            </a:extLst>
          </p:cNvPr>
          <p:cNvSpPr/>
          <p:nvPr/>
        </p:nvSpPr>
        <p:spPr>
          <a:xfrm>
            <a:off x="347662" y="4524633"/>
            <a:ext cx="1244945" cy="847467"/>
          </a:xfrm>
          <a:custGeom>
            <a:avLst/>
            <a:gdLst/>
            <a:ahLst/>
            <a:cxnLst/>
            <a:rect l="l" t="t" r="r" b="b"/>
            <a:pathLst>
              <a:path w="4779407" h="661351">
                <a:moveTo>
                  <a:pt x="4654946" y="661351"/>
                </a:moveTo>
                <a:lnTo>
                  <a:pt x="124460" y="661351"/>
                </a:lnTo>
                <a:cubicBezTo>
                  <a:pt x="55880" y="661351"/>
                  <a:pt x="0" y="605471"/>
                  <a:pt x="0" y="53689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654946" y="0"/>
                </a:lnTo>
                <a:cubicBezTo>
                  <a:pt x="4723527" y="0"/>
                  <a:pt x="4779407" y="55880"/>
                  <a:pt x="4779407" y="124460"/>
                </a:cubicBezTo>
                <a:lnTo>
                  <a:pt x="4779407" y="536891"/>
                </a:lnTo>
                <a:cubicBezTo>
                  <a:pt x="4779407" y="605471"/>
                  <a:pt x="4723527" y="661351"/>
                  <a:pt x="4654946" y="66135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6364CE-A75F-4CE9-B919-0361736AB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822" y="6819900"/>
            <a:ext cx="3595578" cy="5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3925450" cy="7620000"/>
            <a:chOff x="0" y="0"/>
            <a:chExt cx="4245006" cy="236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5006" cy="2360029"/>
            </a:xfrm>
            <a:custGeom>
              <a:avLst/>
              <a:gdLst/>
              <a:ahLst/>
              <a:cxnLst/>
              <a:rect l="l" t="t" r="r" b="b"/>
              <a:pathLst>
                <a:path w="4245006" h="2360029">
                  <a:moveTo>
                    <a:pt x="4120546" y="2360029"/>
                  </a:moveTo>
                  <a:lnTo>
                    <a:pt x="124460" y="2360029"/>
                  </a:lnTo>
                  <a:cubicBezTo>
                    <a:pt x="55880" y="2360029"/>
                    <a:pt x="0" y="2304149"/>
                    <a:pt x="0" y="22355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20547" y="0"/>
                  </a:lnTo>
                  <a:cubicBezTo>
                    <a:pt x="4189126" y="0"/>
                    <a:pt x="4245006" y="55880"/>
                    <a:pt x="4245006" y="124460"/>
                  </a:cubicBezTo>
                  <a:lnTo>
                    <a:pt x="4245006" y="2235570"/>
                  </a:lnTo>
                  <a:cubicBezTo>
                    <a:pt x="4245006" y="2304149"/>
                    <a:pt x="4189126" y="2360029"/>
                    <a:pt x="4120547" y="23600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3238500"/>
            <a:ext cx="7293120" cy="729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05025" y="1790461"/>
                <a:ext cx="10972800" cy="60964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Coi cả quãng đường đua là 1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001 phần bằng nhau thì tổng chiều dài 7 chặng leo núi là 304 phần. Khi đó, tổng chiều dài của 7 chặng leo núi là: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3 365,8 : 1001 . 304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hay 3 365,8 . 304 : 1001 = 3 365,8.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304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1 001</m:t>
                        </m:r>
                      </m:den>
                    </m:f>
                  </m:oMath>
                </a14:m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025" y="1790461"/>
                <a:ext cx="10972800" cy="6096477"/>
              </a:xfrm>
              <a:prstGeom prst="rect">
                <a:avLst/>
              </a:prstGeom>
              <a:blipFill rotWithShape="0">
                <a:blip r:embed="rId7"/>
                <a:stretch>
                  <a:fillRect l="-2000" r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63168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769D6D-AE8D-45CC-9AA7-B9BD5478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"/>
            <a:ext cx="16216086" cy="7699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20F221-F47A-40F4-BB3B-981E8529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720675"/>
            <a:ext cx="16230103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25CC6-48C0-40CA-A1EE-00CBD43B0441}"/>
              </a:ext>
            </a:extLst>
          </p:cNvPr>
          <p:cNvSpPr txBox="1"/>
          <p:nvPr/>
        </p:nvSpPr>
        <p:spPr>
          <a:xfrm>
            <a:off x="6629400" y="51725"/>
            <a:ext cx="47244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653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136211" y="1724442"/>
            <a:ext cx="9071766" cy="69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123 - BÀI 10: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3238500"/>
            <a:ext cx="16687800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BÀI TOÁN VỀ PHÂN SỐ (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19521187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608325" y="1722421"/>
            <a:ext cx="8184056" cy="72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4208" y="9006969"/>
            <a:ext cx="650184" cy="6501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608" y="9006969"/>
            <a:ext cx="650184" cy="6501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1185" y="3952240"/>
            <a:ext cx="609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12648" y="3924300"/>
            <a:ext cx="6096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8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4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251" y="419100"/>
            <a:ext cx="18184586" cy="8792288"/>
            <a:chOff x="0" y="0"/>
            <a:chExt cx="5131605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1605" cy="660400"/>
            </a:xfrm>
            <a:custGeom>
              <a:avLst/>
              <a:gdLst/>
              <a:ahLst/>
              <a:cxnLst/>
              <a:rect l="l" t="t" r="r" b="b"/>
              <a:pathLst>
                <a:path w="5131605" h="660400">
                  <a:moveTo>
                    <a:pt x="500714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07146" y="0"/>
                  </a:lnTo>
                  <a:cubicBezTo>
                    <a:pt x="5075725" y="0"/>
                    <a:pt x="5131605" y="55880"/>
                    <a:pt x="5131605" y="124460"/>
                  </a:cubicBezTo>
                  <a:lnTo>
                    <a:pt x="5131605" y="535940"/>
                  </a:lnTo>
                  <a:cubicBezTo>
                    <a:pt x="5131605" y="604520"/>
                    <a:pt x="5075725" y="660400"/>
                    <a:pt x="5007146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75180" y="108774"/>
            <a:ext cx="12152498" cy="10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4208" y="9006969"/>
            <a:ext cx="650184" cy="6501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608" y="9006969"/>
            <a:ext cx="650184" cy="65018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14300" y="1532427"/>
            <a:ext cx="1828800" cy="1145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51234" y="1537870"/>
                <a:ext cx="14631966" cy="4054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30km.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ki-lô-mét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34" y="1537870"/>
                <a:ext cx="14631966" cy="4054571"/>
              </a:xfrm>
              <a:prstGeom prst="rect">
                <a:avLst/>
              </a:prstGeom>
              <a:blipFill>
                <a:blip r:embed="rId2"/>
                <a:stretch>
                  <a:fillRect l="-1500" r="-2458" b="-5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09" y="2391782"/>
            <a:ext cx="4348171" cy="4348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F678689-D90F-4F60-8573-F4A78B7A278D}"/>
                  </a:ext>
                </a:extLst>
              </p:cNvPr>
              <p:cNvSpPr/>
              <p:nvPr/>
            </p:nvSpPr>
            <p:spPr>
              <a:xfrm>
                <a:off x="1752600" y="6582250"/>
                <a:ext cx="15641292" cy="252582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ki-lô-mét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chị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60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  <m:r>
                      <a:rPr lang="en-GB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30km </a:t>
                </a:r>
                <a:r>
                  <a:rPr lang="en-GB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30 .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30.7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GB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14 (km)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F678689-D90F-4F60-8573-F4A78B7A2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582250"/>
                <a:ext cx="15641292" cy="2525820"/>
              </a:xfrm>
              <a:prstGeom prst="rect">
                <a:avLst/>
              </a:prstGeom>
              <a:blipFill>
                <a:blip r:embed="rId4"/>
                <a:stretch>
                  <a:fillRect l="-1323" b="-3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9DD0BF4-371D-4684-94BB-7C77C165BA19}"/>
              </a:ext>
            </a:extLst>
          </p:cNvPr>
          <p:cNvSpPr txBox="1"/>
          <p:nvPr/>
        </p:nvSpPr>
        <p:spPr>
          <a:xfrm>
            <a:off x="7096703" y="5822017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3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800" y="1028700"/>
            <a:ext cx="14668500" cy="7161234"/>
            <a:chOff x="0" y="0"/>
            <a:chExt cx="4551148" cy="2300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149" cy="2300522"/>
            </a:xfrm>
            <a:custGeom>
              <a:avLst/>
              <a:gdLst/>
              <a:ahLst/>
              <a:cxnLst/>
              <a:rect l="l" t="t" r="r" b="b"/>
              <a:pathLst>
                <a:path w="4551149" h="2300522">
                  <a:moveTo>
                    <a:pt x="4426688" y="2300522"/>
                  </a:moveTo>
                  <a:lnTo>
                    <a:pt x="124460" y="2300522"/>
                  </a:lnTo>
                  <a:cubicBezTo>
                    <a:pt x="55880" y="2300522"/>
                    <a:pt x="0" y="2244642"/>
                    <a:pt x="0" y="21760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26688" y="0"/>
                  </a:lnTo>
                  <a:cubicBezTo>
                    <a:pt x="4495268" y="0"/>
                    <a:pt x="4551149" y="55880"/>
                    <a:pt x="4551149" y="124460"/>
                  </a:cubicBezTo>
                  <a:lnTo>
                    <a:pt x="4551149" y="2176062"/>
                  </a:lnTo>
                  <a:cubicBezTo>
                    <a:pt x="4551149" y="2244642"/>
                    <a:pt x="4495268" y="2300522"/>
                    <a:pt x="4426688" y="230052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657600" y="2417822"/>
                <a:ext cx="12877800" cy="5399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Muốn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𝑛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𝑛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(m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∈ N, n ∈ N*).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m%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Muốn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m%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𝑚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(m ∈ N* 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417822"/>
                <a:ext cx="12877800" cy="5399427"/>
              </a:xfrm>
              <a:prstGeom prst="rect">
                <a:avLst/>
              </a:prstGeom>
              <a:blipFill>
                <a:blip r:embed="rId4"/>
                <a:stretch>
                  <a:fillRect l="-1514" r="-2698" b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8096251" y="145774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60090960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4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2" y="190500"/>
            <a:ext cx="18184586" cy="9666479"/>
            <a:chOff x="0" y="0"/>
            <a:chExt cx="5131605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1605" cy="660400"/>
            </a:xfrm>
            <a:custGeom>
              <a:avLst/>
              <a:gdLst/>
              <a:ahLst/>
              <a:cxnLst/>
              <a:rect l="l" t="t" r="r" b="b"/>
              <a:pathLst>
                <a:path w="5131605" h="660400">
                  <a:moveTo>
                    <a:pt x="500714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07146" y="0"/>
                  </a:lnTo>
                  <a:cubicBezTo>
                    <a:pt x="5075725" y="0"/>
                    <a:pt x="5131605" y="55880"/>
                    <a:pt x="5131605" y="124460"/>
                  </a:cubicBezTo>
                  <a:lnTo>
                    <a:pt x="5131605" y="535940"/>
                  </a:lnTo>
                  <a:cubicBezTo>
                    <a:pt x="5131605" y="604520"/>
                    <a:pt x="5075725" y="660400"/>
                    <a:pt x="5007146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AAC6F3E-407A-4B0A-8732-A27E70B90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3" y="765772"/>
            <a:ext cx="11210925" cy="24288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97F996-E7A9-4BA8-880A-D77A4C8B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90176"/>
            <a:ext cx="8877300" cy="3667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BCF1E6-1B68-484C-878D-756E3AEB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4" y="6743700"/>
            <a:ext cx="9334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59748"/>
            <a:ext cx="8115300" cy="8298552"/>
            <a:chOff x="0" y="0"/>
            <a:chExt cx="1954482" cy="2194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4482" cy="2194745"/>
            </a:xfrm>
            <a:custGeom>
              <a:avLst/>
              <a:gdLst/>
              <a:ahLst/>
              <a:cxnLst/>
              <a:rect l="l" t="t" r="r" b="b"/>
              <a:pathLst>
                <a:path w="1954482" h="2194745">
                  <a:moveTo>
                    <a:pt x="1830022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0022" y="0"/>
                  </a:lnTo>
                  <a:cubicBezTo>
                    <a:pt x="1898602" y="0"/>
                    <a:pt x="1954482" y="55880"/>
                    <a:pt x="1954482" y="124460"/>
                  </a:cubicBezTo>
                  <a:lnTo>
                    <a:pt x="1954482" y="2070285"/>
                  </a:lnTo>
                  <a:cubicBezTo>
                    <a:pt x="1954482" y="2138865"/>
                    <a:pt x="1898602" y="2194745"/>
                    <a:pt x="1830022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429750" y="994224"/>
            <a:ext cx="7829550" cy="8298552"/>
            <a:chOff x="0" y="0"/>
            <a:chExt cx="2200668" cy="2194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4660" y="1562100"/>
                <a:ext cx="7315200" cy="4910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4400" b="1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- 20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17%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1 200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660" y="1562100"/>
                <a:ext cx="7315200" cy="4910575"/>
              </a:xfrm>
              <a:prstGeom prst="rect">
                <a:avLst/>
              </a:prstGeom>
              <a:blipFill rotWithShape="0">
                <a:blip r:embed="rId2"/>
                <a:stretch>
                  <a:fillRect l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677525" y="1257300"/>
                <a:ext cx="5334000" cy="7170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4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GB" sz="44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- 20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GB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(-20)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−15</m:t>
                        </m:r>
                      </m:num>
                      <m:den>
                        <m:r>
                          <a:rPr lang="en-GB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17% </a:t>
                </a:r>
                <a:r>
                  <a:rPr lang="en-GB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GB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1 200 </a:t>
                </a:r>
                <a:r>
                  <a:rPr lang="en-GB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1 200 .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204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525" y="1257300"/>
                <a:ext cx="5334000" cy="7170937"/>
              </a:xfrm>
              <a:prstGeom prst="rect">
                <a:avLst/>
              </a:prstGeom>
              <a:blipFill rotWithShape="0">
                <a:blip r:embed="rId3"/>
                <a:stretch>
                  <a:fillRect l="-4686" r="-4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524500"/>
            <a:ext cx="3733800" cy="373380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769D6D-AE8D-45CC-9AA7-B9BD5478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"/>
            <a:ext cx="16216086" cy="76996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25CC6-48C0-40CA-A1EE-00CBD43B0441}"/>
              </a:ext>
            </a:extLst>
          </p:cNvPr>
          <p:cNvSpPr txBox="1"/>
          <p:nvPr/>
        </p:nvSpPr>
        <p:spPr>
          <a:xfrm>
            <a:off x="6629400" y="51725"/>
            <a:ext cx="47244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KHỞI ĐỘNG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DB0498-332F-4F71-9333-559EC640A834}"/>
                  </a:ext>
                </a:extLst>
              </p:cNvPr>
              <p:cNvSpPr txBox="1"/>
              <p:nvPr/>
            </p:nvSpPr>
            <p:spPr>
              <a:xfrm>
                <a:off x="1223962" y="7429500"/>
                <a:ext cx="16216086" cy="252787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0480" marR="30480" algn="just">
                  <a:spcAft>
                    <a:spcPts val="1200"/>
                  </a:spcAft>
                </a:pP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Tổng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7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chặng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leo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núi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xấp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xỉ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1001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tổng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cuộc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đua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1001</m:t>
                        </m:r>
                      </m:den>
                    </m:f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.3365,8 ≈1022,18 (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 </a:t>
                </a:r>
                <a:endParaRPr lang="en-US" sz="3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0480" marR="30480"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tổng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7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chặng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leo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núi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1022,18km.</a:t>
                </a:r>
                <a:endParaRPr lang="en-US" sz="3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DB0498-332F-4F71-9333-559EC640A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62" y="7429500"/>
                <a:ext cx="16216086" cy="2527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1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650</Words>
  <Application>Microsoft Office PowerPoint</Application>
  <PresentationFormat>Custom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Wingdings</vt:lpstr>
      <vt:lpstr>Arial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hanh nguyen</cp:lastModifiedBy>
  <cp:revision>34</cp:revision>
  <dcterms:created xsi:type="dcterms:W3CDTF">2006-08-16T00:00:00Z</dcterms:created>
  <dcterms:modified xsi:type="dcterms:W3CDTF">2023-04-19T14:19:53Z</dcterms:modified>
  <dc:identifier>DAEs52c6gtQ</dc:identifier>
</cp:coreProperties>
</file>